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5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4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0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4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7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27" r:id="rId6"/>
    <p:sldLayoutId id="2147483732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514475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/>
              <a:t>Mobile Familienbildung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8382000" cy="1338471"/>
          </a:xfrm>
        </p:spPr>
        <p:txBody>
          <a:bodyPr>
            <a:normAutofit/>
          </a:bodyPr>
          <a:lstStyle/>
          <a:p>
            <a:pPr algn="l"/>
            <a:r>
              <a:rPr lang="de-DE"/>
              <a:t>Neue Möglichkeiten der Erreichbarkeit von Familien</a:t>
            </a:r>
          </a:p>
        </p:txBody>
      </p:sp>
    </p:spTree>
    <p:extLst>
      <p:ext uri="{BB962C8B-B14F-4D97-AF65-F5344CB8AC3E}">
        <p14:creationId xmlns:p14="http://schemas.microsoft.com/office/powerpoint/2010/main" val="241982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Familienbefragung 2019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5" y="2369770"/>
            <a:ext cx="8382000" cy="2799990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- 57,1 % der Familien sind bereit, Angebote anzunehmen, wenn sie weniger als 30 Minuten Fahrzeit entfernt sind.</a:t>
            </a:r>
          </a:p>
          <a:p>
            <a:pPr algn="l"/>
            <a:r>
              <a:rPr lang="de-DE" dirty="0"/>
              <a:t>- Gewünscht sind Angebote an Orten, wo die Familien ohnehin sind, z.B. Kita, Hort, Schule.</a:t>
            </a:r>
          </a:p>
          <a:p>
            <a:pPr algn="l"/>
            <a:r>
              <a:rPr lang="de-DE" dirty="0"/>
              <a:t>- 75% der Familien wünschen sich Anlaufstellen, wo sie Informationen rund um Familie erhalten, z.B. Familienbüros.</a:t>
            </a:r>
          </a:p>
        </p:txBody>
      </p:sp>
    </p:spTree>
    <p:extLst>
      <p:ext uri="{BB962C8B-B14F-4D97-AF65-F5344CB8AC3E}">
        <p14:creationId xmlns:p14="http://schemas.microsoft.com/office/powerpoint/2010/main" val="43290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Ideenwettbewerb zum Modellprojekt 2021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5" y="2369770"/>
            <a:ext cx="8382000" cy="2799990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/>
              <a:t>Mobile Familienbildung im ländlichen Raum:</a:t>
            </a:r>
          </a:p>
          <a:p>
            <a:pPr marL="457200" indent="-457200" algn="l">
              <a:buAutoNum type="arabicPeriod"/>
            </a:pPr>
            <a:r>
              <a:rPr lang="de-DE" dirty="0"/>
              <a:t>In vorhandenen Einrichtungen (z.B. </a:t>
            </a:r>
            <a:r>
              <a:rPr lang="de-DE" dirty="0" err="1"/>
              <a:t>Familienmzentren</a:t>
            </a:r>
            <a:r>
              <a:rPr lang="de-DE" dirty="0"/>
              <a:t>) Bewährtes stärken, Neues ausprobieren</a:t>
            </a:r>
          </a:p>
          <a:p>
            <a:pPr marL="457200" indent="-457200" algn="l">
              <a:buAutoNum type="arabicPeriod"/>
            </a:pPr>
            <a:r>
              <a:rPr lang="de-DE" dirty="0"/>
              <a:t>Orte wählen, wo Familien sind</a:t>
            </a:r>
          </a:p>
          <a:p>
            <a:pPr marL="457200" indent="-457200" algn="l">
              <a:buAutoNum type="arabicPeriod"/>
            </a:pPr>
            <a:r>
              <a:rPr lang="de-DE" dirty="0"/>
              <a:t>Partnerschaften mit Kita und Schule</a:t>
            </a:r>
          </a:p>
          <a:p>
            <a:pPr marL="457200" indent="-457200" algn="l">
              <a:buAutoNum type="arabicPeriod"/>
            </a:pPr>
            <a:r>
              <a:rPr lang="de-DE" dirty="0"/>
              <a:t>Bedarfsgerechte Angebote für die Situation der Familien vor Ort entwickeln</a:t>
            </a: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958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Mögliche Umsetzungsformate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5" y="2369770"/>
            <a:ext cx="8382000" cy="279999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de-DE" dirty="0"/>
              <a:t>Themenbezogenen Arbeit mit Eltern</a:t>
            </a:r>
          </a:p>
          <a:p>
            <a:pPr algn="l"/>
            <a:r>
              <a:rPr lang="de-DE" dirty="0"/>
              <a:t>1.1 thematische Elternabende in Kita, Schule oder Hort</a:t>
            </a:r>
          </a:p>
          <a:p>
            <a:pPr algn="l"/>
            <a:r>
              <a:rPr lang="de-DE" dirty="0"/>
              <a:t>1.2 digitale Gesprächsformate mit Referat und Austauschforen</a:t>
            </a:r>
          </a:p>
          <a:p>
            <a:pPr algn="l"/>
            <a:r>
              <a:rPr lang="de-DE" dirty="0"/>
              <a:t>1.3 Gesprächsimpulse in bestehende Gruppen </a:t>
            </a: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59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Mögliche Umsetzungsformate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5" y="2369770"/>
            <a:ext cx="8382000" cy="2799990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2. Kreativ – und Aktionsangebote für Familien</a:t>
            </a:r>
          </a:p>
          <a:p>
            <a:pPr algn="l"/>
            <a:r>
              <a:rPr lang="de-DE" dirty="0"/>
              <a:t>2.1 Elterngarten – Aktionsnachmittag für Familien mit Stationen</a:t>
            </a:r>
          </a:p>
          <a:p>
            <a:pPr algn="l"/>
            <a:r>
              <a:rPr lang="de-DE" dirty="0"/>
              <a:t>2.2 Familienkreativtag und Kreativworkshops</a:t>
            </a:r>
          </a:p>
          <a:p>
            <a:pPr algn="l"/>
            <a:r>
              <a:rPr lang="de-DE" dirty="0"/>
              <a:t>2.3 Familienerlebnistage „Family extreme“</a:t>
            </a:r>
          </a:p>
          <a:p>
            <a:pPr algn="l"/>
            <a:r>
              <a:rPr lang="de-DE" dirty="0"/>
              <a:t>2.4 Familienwochenenden </a:t>
            </a:r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05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Mögliche Umsetzungsformate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5" y="2369770"/>
            <a:ext cx="8382000" cy="2799990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3. Weiterbildungsangebote für pädagogische Fachkräfte</a:t>
            </a:r>
          </a:p>
          <a:p>
            <a:pPr algn="l"/>
            <a:r>
              <a:rPr lang="de-DE" dirty="0"/>
              <a:t>3.1 Seminare und Workshops (inhouse)</a:t>
            </a:r>
          </a:p>
          <a:p>
            <a:pPr algn="l"/>
            <a:r>
              <a:rPr lang="de-DE" dirty="0"/>
              <a:t>3.2 Coaching von Teams (Teamtraining)</a:t>
            </a:r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489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Begleitende Notwendigkeiten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5" y="2369770"/>
            <a:ext cx="8382000" cy="2799990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4. Gremien– und Netzwerkarbeit</a:t>
            </a:r>
          </a:p>
          <a:p>
            <a:pPr algn="l"/>
            <a:r>
              <a:rPr lang="de-DE" dirty="0"/>
              <a:t>5. Öffentlichkeitsarbeit (Website, digitale Medien, Printerzeugnisse)</a:t>
            </a:r>
          </a:p>
          <a:p>
            <a:pPr algn="l"/>
            <a:r>
              <a:rPr lang="de-DE" dirty="0"/>
              <a:t>6. Personal (angestellte Fachkräfte, Honorarkräfte, Ehrenamtliche)</a:t>
            </a:r>
          </a:p>
          <a:p>
            <a:pPr algn="l"/>
            <a:r>
              <a:rPr lang="de-DE" dirty="0"/>
              <a:t>7. Ressourcen (Geld, Räume, Mobilität, Ausstattung, Bürokommunikation)</a:t>
            </a:r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380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1B70A-5D26-413E-81C7-F0FC87BFE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0064" b="19936"/>
          <a:stretch/>
        </p:blipFill>
        <p:spPr>
          <a:xfrm>
            <a:off x="-524" y="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F8E27D8-FA8F-42EA-A4F2-1E92EAF9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6" y="352993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de-DE" sz="6800" dirty="0"/>
              <a:t>Mobile Familienbildung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F193-845C-46CF-B4AB-9B1986A9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4" y="2369769"/>
            <a:ext cx="9091303" cy="323627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de-DE" sz="6000" dirty="0"/>
              <a:t>Impulsfragen</a:t>
            </a:r>
            <a:r>
              <a:rPr lang="de-DE" sz="5500" dirty="0"/>
              <a:t>: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DE" sz="4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Sollten alle „stationären“ Einrichtung, z.B. Familienzentren, die </a:t>
            </a:r>
            <a:r>
              <a:rPr lang="de-DE" sz="4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Familienbildung anbieten, </a:t>
            </a:r>
            <a:r>
              <a:rPr lang="de-DE" sz="4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auch mobile Angebote machen?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4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Kann man neue Zielgruppen mit mobiler Familienarbeit erreichen?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4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Wie kann es gelingen, Angebote nach den Bedürfnissen der Familien zu entwickeln? Welche Erfahrungen haben Sie damit gemacht?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4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Wie kann eine Öffentlichkeitsarbeit für mobile Angebote gelingen?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291408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Breitbild</PresentationFormat>
  <Paragraphs>39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Arial Nova Cond</vt:lpstr>
      <vt:lpstr>Impact</vt:lpstr>
      <vt:lpstr>TornVTI</vt:lpstr>
      <vt:lpstr>Mobile Familienbildung</vt:lpstr>
      <vt:lpstr>Familienbefragung 2019</vt:lpstr>
      <vt:lpstr>Ideenwettbewerb zum Modellprojekt 2021</vt:lpstr>
      <vt:lpstr>Mögliche Umsetzungsformate</vt:lpstr>
      <vt:lpstr>Mögliche Umsetzungsformate</vt:lpstr>
      <vt:lpstr>Mögliche Umsetzungsformate</vt:lpstr>
      <vt:lpstr>Begleitende Notwendigkeiten</vt:lpstr>
      <vt:lpstr>Mobile Familienbildung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Familienbildung</dc:title>
  <dc:creator>Muntschick@CVJM.LOCAL</dc:creator>
  <cp:lastModifiedBy>Muntschick@CVJM.LOCAL</cp:lastModifiedBy>
  <cp:revision>6</cp:revision>
  <dcterms:created xsi:type="dcterms:W3CDTF">2021-03-15T13:54:58Z</dcterms:created>
  <dcterms:modified xsi:type="dcterms:W3CDTF">2021-03-15T14:47:25Z</dcterms:modified>
</cp:coreProperties>
</file>